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12" r:id="rId1"/>
  </p:sldMasterIdLst>
  <p:notesMasterIdLst>
    <p:notesMasterId r:id="rId8"/>
  </p:notesMasterIdLst>
  <p:handoutMasterIdLst>
    <p:handoutMasterId r:id="rId9"/>
  </p:handoutMasterIdLst>
  <p:sldIdLst>
    <p:sldId id="256" r:id="rId2"/>
    <p:sldId id="260" r:id="rId3"/>
    <p:sldId id="257" r:id="rId4"/>
    <p:sldId id="266" r:id="rId5"/>
    <p:sldId id="265" r:id="rId6"/>
    <p:sldId id="267" r:id="rId7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charset="0"/>
        <a:ea typeface="標楷體" pitchFamily="65" charset="-120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charset="0"/>
        <a:ea typeface="標楷體" pitchFamily="65" charset="-120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charset="0"/>
        <a:ea typeface="標楷體" pitchFamily="65" charset="-120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charset="0"/>
        <a:ea typeface="標楷體" pitchFamily="65" charset="-120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charset="0"/>
        <a:ea typeface="標楷體" pitchFamily="65" charset="-120"/>
        <a:cs typeface="+mn-cs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Times New Roman" charset="0"/>
        <a:ea typeface="標楷體" pitchFamily="65" charset="-120"/>
        <a:cs typeface="+mn-cs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Times New Roman" charset="0"/>
        <a:ea typeface="標楷體" pitchFamily="65" charset="-120"/>
        <a:cs typeface="+mn-cs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Times New Roman" charset="0"/>
        <a:ea typeface="標楷體" pitchFamily="65" charset="-120"/>
        <a:cs typeface="+mn-cs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Times New Roman" charset="0"/>
        <a:ea typeface="標楷體" pitchFamily="65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58" autoAdjust="0"/>
    <p:restoredTop sz="94660"/>
  </p:normalViewPr>
  <p:slideViewPr>
    <p:cSldViewPr>
      <p:cViewPr varScale="1">
        <p:scale>
          <a:sx n="80" d="100"/>
          <a:sy n="80" d="100"/>
        </p:scale>
        <p:origin x="96" y="6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8" d="100"/>
          <a:sy n="48" d="100"/>
        </p:scale>
        <p:origin x="-2418" y="-102"/>
      </p:cViewPr>
      <p:guideLst>
        <p:guide orient="horz" pos="2880"/>
        <p:guide pos="216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Relationship Id="rId14" Type="http://schemas.microsoft.com/office/2015/10/relationships/revisionInfo" Target="revisionInfo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471B1866-9CE4-4650-BB88-B371E626DAA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644138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320F034A-372C-4A2D-B193-B9B497BD900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630289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126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latin typeface="Times New Roman" charset="0"/>
            </a:endParaRPr>
          </a:p>
        </p:txBody>
      </p:sp>
      <p:sp>
        <p:nvSpPr>
          <p:cNvPr id="13316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046B0202-BF1F-445A-9E92-D9E5B02ED0BD}" type="slidenum">
              <a:rPr lang="zh-TW" altLang="en-US" smtClean="0">
                <a:latin typeface="Times New Roman" charset="0"/>
              </a:rPr>
              <a:pPr>
                <a:defRPr/>
              </a:pPr>
              <a:t>1</a:t>
            </a:fld>
            <a:endParaRPr lang="en-US" altLang="zh-TW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229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latin typeface="Times New Roman" charset="0"/>
            </a:endParaRPr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B9A6E158-BA36-434E-BA45-D2E1A35D00FF}" type="slidenum">
              <a:rPr lang="zh-TW" altLang="en-US" smtClean="0">
                <a:latin typeface="Times New Roman" charset="0"/>
              </a:rPr>
              <a:pPr>
                <a:defRPr/>
              </a:pPr>
              <a:t>2</a:t>
            </a:fld>
            <a:endParaRPr lang="en-US" altLang="zh-TW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331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latin typeface="Times New Roman" charset="0"/>
            </a:endParaRPr>
          </a:p>
        </p:txBody>
      </p:sp>
      <p:sp>
        <p:nvSpPr>
          <p:cNvPr id="1536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56547BBE-C798-4D0D-9E2A-F6CA264423F9}" type="slidenum">
              <a:rPr lang="zh-TW" altLang="en-US" smtClean="0">
                <a:latin typeface="Times New Roman" charset="0"/>
              </a:rPr>
              <a:pPr>
                <a:defRPr/>
              </a:pPr>
              <a:t>3</a:t>
            </a:fld>
            <a:endParaRPr lang="en-US" altLang="zh-TW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latin typeface="Times New Roman" charset="0"/>
            </a:endParaRPr>
          </a:p>
        </p:txBody>
      </p:sp>
      <p:sp>
        <p:nvSpPr>
          <p:cNvPr id="16388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CB1C348-C560-4A05-8D10-34A4D8726C65}" type="slidenum">
              <a:rPr lang="zh-TW" altLang="en-US" smtClean="0">
                <a:latin typeface="Times New Roman" charset="0"/>
              </a:rPr>
              <a:pPr>
                <a:defRPr/>
              </a:pPr>
              <a:t>4</a:t>
            </a:fld>
            <a:endParaRPr lang="en-US" altLang="zh-TW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536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latin typeface="Times New Roman" charset="0"/>
            </a:endParaRPr>
          </a:p>
        </p:txBody>
      </p:sp>
      <p:sp>
        <p:nvSpPr>
          <p:cNvPr id="17412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C226071-D148-4E98-919E-423D07D3A547}" type="slidenum">
              <a:rPr lang="zh-TW" altLang="en-US" smtClean="0">
                <a:latin typeface="Times New Roman" charset="0"/>
              </a:rPr>
              <a:pPr>
                <a:defRPr/>
              </a:pPr>
              <a:t>5</a:t>
            </a:fld>
            <a:endParaRPr lang="en-US" altLang="zh-TW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638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latin typeface="Times New Roman" charset="0"/>
            </a:endParaRPr>
          </a:p>
        </p:txBody>
      </p:sp>
      <p:sp>
        <p:nvSpPr>
          <p:cNvPr id="18436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A5C2E14-415D-4505-B0C0-DCB3D668834C}" type="slidenum">
              <a:rPr lang="zh-TW" altLang="en-US" smtClean="0">
                <a:latin typeface="Times New Roman" charset="0"/>
              </a:rPr>
              <a:pPr>
                <a:defRPr/>
              </a:pPr>
              <a:t>6</a:t>
            </a:fld>
            <a:endParaRPr lang="en-US" altLang="zh-TW">
              <a:latin typeface="Times New Roman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ea typeface="宋体" charset="-122"/>
                <a:cs typeface="Arial" charset="0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charset="-122"/>
                <a:cs typeface="Arial" charset="0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charset="-122"/>
                <a:cs typeface="Arial" charset="0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charset="-122"/>
                <a:cs typeface="Arial" charset="0"/>
              </a:rPr>
              <a:t>- Testimony Publication</a:t>
            </a:r>
            <a:endParaRPr lang="zh-CN" altLang="en-US" sz="1200" dirty="0">
              <a:ea typeface="宋体" charset="-122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09875448"/>
      </p:ext>
    </p:extLst>
  </p:cSld>
  <p:clrMapOvr>
    <a:masterClrMapping/>
  </p:clrMapOvr>
  <p:hf sldNum="0" hd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8"/>
          <p:cNvSpPr>
            <a:spLocks noGrp="1" noChangeArrowheads="1"/>
          </p:cNvSpPr>
          <p:nvPr>
            <p:ph type="dt" sz="half" idx="10"/>
          </p:nvPr>
        </p:nvSpPr>
        <p:spPr>
          <a:xfrm>
            <a:off x="455614" y="4681538"/>
            <a:ext cx="3216275" cy="355997"/>
          </a:xfrm>
          <a:prstGeom prst="rect">
            <a:avLst/>
          </a:prstGeom>
        </p:spPr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r>
              <a:rPr lang="en-US" altLang="zh-TW"/>
              <a:t>Hymnary </a:t>
            </a:r>
            <a:r>
              <a:rPr lang="zh-TW" altLang="en-US"/>
              <a:t>聖徒詩歌 </a:t>
            </a:r>
            <a:r>
              <a:rPr lang="en-US" altLang="zh-TW"/>
              <a:t>- Testimony Publication</a:t>
            </a:r>
            <a:endParaRPr lang="zh-TW" altLang="en-US"/>
          </a:p>
        </p:txBody>
      </p:sp>
      <p:sp>
        <p:nvSpPr>
          <p:cNvPr id="3" name="Rectangle 69"/>
          <p:cNvSpPr>
            <a:spLocks noGrp="1" noChangeArrowheads="1"/>
          </p:cNvSpPr>
          <p:nvPr>
            <p:ph type="ftr" sz="quarter" idx="11"/>
          </p:nvPr>
        </p:nvSpPr>
        <p:spPr>
          <a:xfrm>
            <a:off x="5616576" y="4650582"/>
            <a:ext cx="3038475" cy="355997"/>
          </a:xfrm>
          <a:prstGeom prst="rect">
            <a:avLst/>
          </a:prstGeom>
        </p:spPr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r>
              <a:rPr lang="en-US" altLang="zh-TW"/>
              <a:t>Christian Assembly of San Gabriel Valley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087117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  <a:cs typeface="Arial" charset="0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  <a:cs typeface="Arial" charset="0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  <a:cs typeface="Arial" charset="0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  <a:cs typeface="Arial" charset="0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  <a:cs typeface="Arial" charset="0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  <a:cs typeface="Arial" charset="0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  <a:cs typeface="Arial" charset="0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  <a:cs typeface="Arial" charset="0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  <a:cs typeface="Arial" charset="0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  <a:cs typeface="Arial" charset="0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  <a:cs typeface="Arial" charset="0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  <a:cs typeface="Arial" charset="0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  <a:cs typeface="Arial" charset="0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  <a:cs typeface="Arial" charset="0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  <a:cs typeface="Arial" charset="0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  <a:cs typeface="Arial" charset="0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  <a:cs typeface="Arial" charset="0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  <a:cs typeface="Arial" charset="0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  <a:cs typeface="Arial" charset="0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  <a:cs typeface="Arial" charset="0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  <a:cs typeface="Arial" charset="0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  <a:cs typeface="Arial" charset="0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  <a:cs typeface="Arial" charset="0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  <a:cs typeface="Arial" charset="0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  <a:cs typeface="Arial" charset="0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  <a:cs typeface="Arial" charset="0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  <a:cs typeface="Arial" charset="0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  <a:cs typeface="Arial" charset="0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  <a:cs typeface="Arial" charset="0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  <a:cs typeface="Arial" charset="0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  <a:cs typeface="Arial" charset="0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  <a:cs typeface="Arial" charset="0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  <a:cs typeface="Arial" charset="0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  <a:cs typeface="Arial" charset="0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  <a:cs typeface="Arial" charset="0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  <a:cs typeface="Arial" charset="0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  <a:cs typeface="Arial" charset="0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  <a:cs typeface="Arial" charset="0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  <a:cs typeface="Arial" charset="0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  <a:cs typeface="Arial" charset="0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55096" y="4803998"/>
            <a:ext cx="3581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charset="-122"/>
                <a:cs typeface="Arial" charset="0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charset="-122"/>
                <a:cs typeface="Arial" charset="0"/>
              </a:rPr>
              <a:t>迦福市基督徒聚會</a:t>
            </a:r>
            <a:endParaRPr lang="zh-CN" altLang="en-US" sz="1200" dirty="0">
              <a:ea typeface="宋体" charset="-122"/>
              <a:cs typeface="Arial" charset="0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ea typeface="宋体" charset="-122"/>
                <a:cs typeface="Arial" charset="0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charset="-122"/>
                <a:cs typeface="Arial" charset="0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charset="-122"/>
                <a:cs typeface="Arial" charset="0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charset="-122"/>
                <a:cs typeface="Arial" charset="0"/>
              </a:rPr>
              <a:t>- Testimony Publication</a:t>
            </a:r>
            <a:endParaRPr lang="zh-CN" altLang="en-US" sz="1200" dirty="0">
              <a:ea typeface="宋体" charset="-122"/>
              <a:cs typeface="Arial" charset="0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17" r:id="rId1"/>
    <p:sldLayoutId id="2147483718" r:id="rId2"/>
  </p:sldLayoutIdLst>
  <p:hf sldNum="0" hdr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879562"/>
            <a:ext cx="9144000" cy="37856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charset="0"/>
                <a:ea typeface="標楷體" pitchFamily="65" charset="-120"/>
              </a:defRPr>
            </a:lvl9pPr>
          </a:lstStyle>
          <a:p>
            <a:pPr algn="ctr" eaLnBrk="1" hangingPunct="1"/>
            <a:r>
              <a:rPr lang="zh-TW" altLang="en-US" dirty="0"/>
              <a:t>怎麼？竟然主已屬我！</a:t>
            </a:r>
          </a:p>
          <a:p>
            <a:pPr algn="ctr" eaLnBrk="1" hangingPunct="1"/>
            <a:r>
              <a:rPr lang="en-US" altLang="zh-TW" sz="2800" dirty="0"/>
              <a:t>Somehow I know that Christ is mine,</a:t>
            </a:r>
          </a:p>
          <a:p>
            <a:pPr algn="ctr" eaLnBrk="1" hangingPunct="1"/>
            <a:r>
              <a:rPr lang="zh-TW" altLang="en-US" dirty="0"/>
              <a:t>無能可奪我離主恩護；</a:t>
            </a:r>
          </a:p>
          <a:p>
            <a:pPr algn="ctr" eaLnBrk="1" hangingPunct="1"/>
            <a:r>
              <a:rPr lang="en-US" altLang="zh-TW" sz="2800" dirty="0"/>
              <a:t>No </a:t>
            </a:r>
            <a:r>
              <a:rPr lang="en-US" altLang="zh-TW" sz="2800" dirty="0" err="1"/>
              <a:t>pow’r</a:t>
            </a:r>
            <a:r>
              <a:rPr lang="en-US" altLang="zh-TW" sz="2800" dirty="0"/>
              <a:t> can take me out of His care,</a:t>
            </a:r>
          </a:p>
          <a:p>
            <a:pPr algn="ctr" eaLnBrk="1" hangingPunct="1"/>
            <a:r>
              <a:rPr lang="zh-TW" altLang="en-US" dirty="0"/>
              <a:t>祂親用聖手扶持我，</a:t>
            </a:r>
          </a:p>
          <a:p>
            <a:pPr algn="ctr" eaLnBrk="1" hangingPunct="1"/>
            <a:r>
              <a:rPr lang="en-US" altLang="zh-TW" sz="2800" dirty="0"/>
              <a:t>He holds me with His arm divine,</a:t>
            </a:r>
          </a:p>
          <a:p>
            <a:pPr algn="ctr" eaLnBrk="1" hangingPunct="1"/>
            <a:r>
              <a:rPr lang="zh-TW" altLang="en-US" dirty="0"/>
              <a:t>使我能有分於祂國度。</a:t>
            </a:r>
          </a:p>
          <a:p>
            <a:pPr algn="ctr" eaLnBrk="1" hangingPunct="1"/>
            <a:r>
              <a:rPr lang="en-US" altLang="zh-TW" sz="2800" dirty="0"/>
              <a:t>And in His Kingdom I have a share.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51470"/>
            <a:ext cx="9144000" cy="720080"/>
          </a:xfrm>
          <a:prstGeom prst="rect">
            <a:avLst/>
          </a:prstGeom>
        </p:spPr>
        <p:txBody>
          <a:bodyPr/>
          <a:lstStyle/>
          <a:p>
            <a:pPr indent="-381000">
              <a:lnSpc>
                <a:spcPct val="90000"/>
              </a:lnSpc>
              <a:spcBef>
                <a:spcPts val="0"/>
              </a:spcBef>
              <a:defRPr/>
            </a:pPr>
            <a:r>
              <a:rPr lang="en-US" altLang="zh-CN" sz="2800" b="1" dirty="0">
                <a:latin typeface="Arial Narrow" pitchFamily="34" charset="0"/>
                <a:ea typeface="新細明體" pitchFamily="18" charset="-120"/>
              </a:rPr>
              <a:t>H212  </a:t>
            </a:r>
            <a:r>
              <a:rPr lang="zh-CN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不知如何</a:t>
            </a:r>
            <a:br>
              <a:rPr lang="zh-CN" altLang="en-US" sz="28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</a:br>
            <a:r>
              <a:rPr lang="en-US" altLang="zh-CN" sz="2300" dirty="0">
                <a:latin typeface="Arial Narrow" pitchFamily="34" charset="0"/>
                <a:ea typeface="新細明體" pitchFamily="18" charset="-120"/>
              </a:rPr>
              <a:t>SOMEHOW</a:t>
            </a:r>
            <a:r>
              <a:rPr lang="en-US" altLang="zh-TW" sz="2300" dirty="0">
                <a:latin typeface="Arial Narrow" pitchFamily="34" charset="0"/>
                <a:ea typeface="標楷體" pitchFamily="65" charset="-120"/>
              </a:rPr>
              <a:t> </a:t>
            </a:r>
            <a:r>
              <a:rPr lang="en-US" altLang="zh-TW" sz="2400" dirty="0">
                <a:latin typeface="Arial Narrow" pitchFamily="34" charset="0"/>
                <a:ea typeface="標楷體" pitchFamily="65" charset="-120"/>
              </a:rPr>
              <a:t>(1/3)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42457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212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1/3,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2/2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副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)</a:t>
            </a:r>
          </a:p>
          <a:p>
            <a:pPr algn="ctr" eaLnBrk="1" hangingPunct="1"/>
            <a:r>
              <a:rPr lang="zh-TW" altLang="en-US" dirty="0"/>
              <a:t>不知如何，祂愛總不放鬆！</a:t>
            </a:r>
          </a:p>
          <a:p>
            <a:pPr algn="ctr" eaLnBrk="1" hangingPunct="1"/>
            <a:r>
              <a:rPr lang="en-US" altLang="zh-TW" sz="2800" dirty="0"/>
              <a:t>Somehow His love will never let me go,</a:t>
            </a:r>
          </a:p>
          <a:p>
            <a:pPr algn="ctr" eaLnBrk="1" hangingPunct="1"/>
            <a:r>
              <a:rPr lang="zh-TW" altLang="en-US" dirty="0"/>
              <a:t>不知如何，祂愛遠超測度！</a:t>
            </a:r>
          </a:p>
          <a:p>
            <a:pPr algn="ctr" eaLnBrk="1" hangingPunct="1"/>
            <a:r>
              <a:rPr lang="en-US" altLang="zh-TW" sz="2800" dirty="0"/>
              <a:t>Somehow He loves me better than I know.</a:t>
            </a:r>
          </a:p>
          <a:p>
            <a:pPr algn="ctr" eaLnBrk="1" hangingPunct="1"/>
            <a:r>
              <a:rPr lang="zh-TW" altLang="en-US" dirty="0"/>
              <a:t>一日，此生要成過去；</a:t>
            </a:r>
          </a:p>
          <a:p>
            <a:pPr algn="ctr" eaLnBrk="1" hangingPunct="1"/>
            <a:r>
              <a:rPr lang="en-US" altLang="zh-TW" sz="2800" dirty="0"/>
              <a:t>Somehow, someday when life is o’er,</a:t>
            </a:r>
          </a:p>
          <a:p>
            <a:pPr algn="ctr" eaLnBrk="1" hangingPunct="1"/>
            <a:r>
              <a:rPr lang="zh-TW" altLang="en-US" dirty="0"/>
              <a:t>我要與主永在一起。</a:t>
            </a:r>
          </a:p>
          <a:p>
            <a:pPr algn="ctr" eaLnBrk="1" hangingPunct="1"/>
            <a:r>
              <a:rPr lang="en-US" altLang="zh-TW" sz="2800" dirty="0"/>
              <a:t>I’ll dwell with Him forevermore.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46412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21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2/3,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1/2)</a:t>
            </a:r>
          </a:p>
          <a:p>
            <a:pPr algn="ctr" eaLnBrk="1" hangingPunct="1"/>
            <a:r>
              <a:rPr lang="zh-TW" altLang="en-US" dirty="0"/>
              <a:t>怎麼？竟然主已親近，</a:t>
            </a:r>
          </a:p>
          <a:p>
            <a:pPr algn="ctr" eaLnBrk="1" hangingPunct="1"/>
            <a:r>
              <a:rPr lang="en-US" altLang="zh-TW" sz="2800" dirty="0"/>
              <a:t>Somehow I feel that He is near,</a:t>
            </a:r>
          </a:p>
          <a:p>
            <a:pPr algn="ctr" eaLnBrk="1" hangingPunct="1"/>
            <a:r>
              <a:rPr lang="zh-TW" altLang="en-US" dirty="0"/>
              <a:t>當試探誘我誤入歧途；</a:t>
            </a:r>
          </a:p>
          <a:p>
            <a:pPr algn="ctr" eaLnBrk="1" hangingPunct="1"/>
            <a:r>
              <a:rPr lang="en-US" altLang="zh-TW" sz="2800" dirty="0"/>
              <a:t>Whene’er I’m tempted to go astray,</a:t>
            </a:r>
          </a:p>
          <a:p>
            <a:pPr algn="ctr" eaLnBrk="1" hangingPunct="1"/>
            <a:r>
              <a:rPr lang="zh-TW" altLang="en-US" dirty="0"/>
              <a:t>有主同在憂懼散盡，</a:t>
            </a:r>
          </a:p>
          <a:p>
            <a:pPr algn="ctr" eaLnBrk="1" hangingPunct="1"/>
            <a:r>
              <a:rPr lang="en-US" altLang="zh-TW" sz="2800" dirty="0"/>
              <a:t>His presence calms my </a:t>
            </a:r>
            <a:r>
              <a:rPr lang="en-US" altLang="zh-TW" sz="2800" dirty="0" err="1"/>
              <a:t>ev’ry</a:t>
            </a:r>
            <a:r>
              <a:rPr lang="en-US" altLang="zh-TW" sz="2800" dirty="0"/>
              <a:t> fear,</a:t>
            </a:r>
          </a:p>
          <a:p>
            <a:pPr algn="ctr" eaLnBrk="1" hangingPunct="1"/>
            <a:r>
              <a:rPr lang="zh-TW" altLang="en-US" dirty="0"/>
              <a:t>邊行邊歌唱，樂行天路。</a:t>
            </a:r>
          </a:p>
          <a:p>
            <a:pPr algn="ctr" eaLnBrk="1" hangingPunct="1"/>
            <a:r>
              <a:rPr lang="en-US" altLang="zh-TW" sz="2800" dirty="0"/>
              <a:t>And keeps me singing along the way.</a:t>
            </a:r>
          </a:p>
          <a:p>
            <a:pPr algn="ctr" eaLnBrk="1" hangingPunct="1"/>
            <a:endParaRPr lang="en-US" altLang="zh-TW" sz="2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42457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212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2/3,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2/2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副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)</a:t>
            </a:r>
          </a:p>
          <a:p>
            <a:pPr algn="ctr" eaLnBrk="1" hangingPunct="1"/>
            <a:r>
              <a:rPr lang="zh-TW" altLang="en-US" dirty="0"/>
              <a:t>不知如何，祂愛總不放鬆！</a:t>
            </a:r>
          </a:p>
          <a:p>
            <a:pPr algn="ctr" eaLnBrk="1" hangingPunct="1"/>
            <a:r>
              <a:rPr lang="en-US" altLang="zh-TW" sz="2800" dirty="0"/>
              <a:t>Somehow His love will never let me go,</a:t>
            </a:r>
          </a:p>
          <a:p>
            <a:pPr algn="ctr" eaLnBrk="1" hangingPunct="1"/>
            <a:r>
              <a:rPr lang="zh-TW" altLang="en-US" dirty="0"/>
              <a:t>不知如何，祂愛遠超測度！</a:t>
            </a:r>
          </a:p>
          <a:p>
            <a:pPr algn="ctr" eaLnBrk="1" hangingPunct="1"/>
            <a:r>
              <a:rPr lang="en-US" altLang="zh-TW" sz="2800" dirty="0"/>
              <a:t>Somehow He loves me better than I know.</a:t>
            </a:r>
          </a:p>
          <a:p>
            <a:pPr algn="ctr" eaLnBrk="1" hangingPunct="1"/>
            <a:r>
              <a:rPr lang="zh-TW" altLang="en-US" dirty="0"/>
              <a:t>一日，此生要成過去；</a:t>
            </a:r>
          </a:p>
          <a:p>
            <a:pPr algn="ctr" eaLnBrk="1" hangingPunct="1"/>
            <a:r>
              <a:rPr lang="en-US" altLang="zh-TW" sz="2800" dirty="0"/>
              <a:t>Somehow, someday when life is o'er,</a:t>
            </a:r>
          </a:p>
          <a:p>
            <a:pPr algn="ctr" eaLnBrk="1" hangingPunct="1"/>
            <a:r>
              <a:rPr lang="zh-TW" altLang="en-US" dirty="0"/>
              <a:t>我要與主永在一起。</a:t>
            </a:r>
          </a:p>
          <a:p>
            <a:pPr algn="ctr" eaLnBrk="1" hangingPunct="1"/>
            <a:r>
              <a:rPr lang="en-US" altLang="zh-TW" sz="2800" dirty="0"/>
              <a:t>I’ll dwell with Him forevermore.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42457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21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3/3,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1/2)</a:t>
            </a:r>
          </a:p>
          <a:p>
            <a:pPr algn="ctr" eaLnBrk="1" hangingPunct="1"/>
            <a:r>
              <a:rPr lang="zh-TW" altLang="en-US" dirty="0"/>
              <a:t>怎麼？竟聞主聲呼召，</a:t>
            </a:r>
          </a:p>
          <a:p>
            <a:pPr algn="ctr" eaLnBrk="1" hangingPunct="1"/>
            <a:r>
              <a:rPr lang="en-US" altLang="zh-TW" sz="2800" dirty="0"/>
              <a:t>Somehow I hear His gently call,</a:t>
            </a:r>
          </a:p>
          <a:p>
            <a:pPr algn="ctr" eaLnBrk="1" hangingPunct="1"/>
            <a:r>
              <a:rPr lang="zh-TW" altLang="en-US" dirty="0"/>
              <a:t>當我覺孤單，極需一友；</a:t>
            </a:r>
          </a:p>
          <a:p>
            <a:pPr algn="ctr" eaLnBrk="1" hangingPunct="1"/>
            <a:r>
              <a:rPr lang="en-US" altLang="zh-TW" sz="2800" dirty="0"/>
              <a:t>Whene’er I’m lonely and need a friend,</a:t>
            </a:r>
          </a:p>
          <a:p>
            <a:pPr algn="ctr" eaLnBrk="1" hangingPunct="1"/>
            <a:r>
              <a:rPr lang="zh-TW" altLang="en-US" dirty="0"/>
              <a:t>主恩扶持我免跌倒，</a:t>
            </a:r>
          </a:p>
          <a:p>
            <a:pPr algn="ctr" eaLnBrk="1" hangingPunct="1"/>
            <a:r>
              <a:rPr lang="en-US" altLang="zh-TW" sz="2800" dirty="0"/>
              <a:t>His mercy lifts me when I fall,</a:t>
            </a:r>
          </a:p>
          <a:p>
            <a:pPr algn="ctr" eaLnBrk="1" hangingPunct="1"/>
            <a:r>
              <a:rPr lang="zh-TW" altLang="en-US" dirty="0"/>
              <a:t>祂要供應我直到盡頭。</a:t>
            </a:r>
          </a:p>
          <a:p>
            <a:pPr algn="ctr" eaLnBrk="1" hangingPunct="1"/>
            <a:r>
              <a:rPr lang="en-US" altLang="zh-TW" sz="2800" dirty="0"/>
              <a:t>And will support me until the end.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48921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21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3/3,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2/2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副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)</a:t>
            </a:r>
          </a:p>
          <a:p>
            <a:pPr algn="ctr" eaLnBrk="1" hangingPunct="1"/>
            <a:r>
              <a:rPr lang="zh-TW" altLang="en-US" dirty="0"/>
              <a:t>不知如何，祂愛總不放鬆！</a:t>
            </a:r>
          </a:p>
          <a:p>
            <a:pPr algn="ctr" eaLnBrk="1" hangingPunct="1"/>
            <a:r>
              <a:rPr lang="en-US" altLang="zh-TW" sz="2800" dirty="0"/>
              <a:t>Somehow His love will never let me go,</a:t>
            </a:r>
          </a:p>
          <a:p>
            <a:pPr algn="ctr" eaLnBrk="1" hangingPunct="1"/>
            <a:r>
              <a:rPr lang="zh-TW" altLang="en-US" dirty="0"/>
              <a:t>不知如何，祂愛遠超測度！</a:t>
            </a:r>
          </a:p>
          <a:p>
            <a:pPr algn="ctr" eaLnBrk="1" hangingPunct="1"/>
            <a:r>
              <a:rPr lang="en-US" altLang="zh-TW" sz="2800" dirty="0"/>
              <a:t>Somehow He loves me better than I know.</a:t>
            </a:r>
          </a:p>
          <a:p>
            <a:pPr algn="ctr" eaLnBrk="1" hangingPunct="1"/>
            <a:r>
              <a:rPr lang="zh-TW" altLang="en-US" dirty="0"/>
              <a:t>一日，此生要成過去；</a:t>
            </a:r>
          </a:p>
          <a:p>
            <a:pPr algn="ctr" eaLnBrk="1" hangingPunct="1"/>
            <a:r>
              <a:rPr lang="en-US" altLang="zh-TW" sz="2800" dirty="0"/>
              <a:t>Somehow, someday when life is o’er,</a:t>
            </a:r>
          </a:p>
          <a:p>
            <a:pPr algn="ctr" eaLnBrk="1" hangingPunct="1"/>
            <a:r>
              <a:rPr lang="zh-TW" altLang="en-US" dirty="0"/>
              <a:t>我要與主永在一起。</a:t>
            </a:r>
          </a:p>
          <a:p>
            <a:pPr algn="ctr" eaLnBrk="1" hangingPunct="1"/>
            <a:r>
              <a:rPr lang="en-US" altLang="zh-TW" sz="2800" dirty="0"/>
              <a:t>I’ll dwell with Him forevermore.</a:t>
            </a:r>
          </a:p>
          <a:p>
            <a:pPr algn="ctr">
              <a:spcBef>
                <a:spcPct val="50000"/>
              </a:spcBef>
            </a:pPr>
            <a:endParaRPr lang="en-US" altLang="zh-TW" sz="2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cccta_hymn</Template>
  <TotalTime>655</TotalTime>
  <Words>443</Words>
  <Application>Microsoft Office PowerPoint</Application>
  <PresentationFormat>On-screen Show (16:9)</PresentationFormat>
  <Paragraphs>60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5" baseType="lpstr">
      <vt:lpstr>宋体</vt:lpstr>
      <vt:lpstr>Microsoft JhengHei</vt:lpstr>
      <vt:lpstr>新細明體</vt:lpstr>
      <vt:lpstr>標楷體</vt:lpstr>
      <vt:lpstr>Arial</vt:lpstr>
      <vt:lpstr>Arial Narrow</vt:lpstr>
      <vt:lpstr>Times New Roman</vt:lpstr>
      <vt:lpstr>Wingdings</vt:lpstr>
      <vt:lpstr>cccta_hymn</vt:lpstr>
      <vt:lpstr>H212  不知如何 SOMEHOW (1/3)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>Timothy Liang</Manager>
  <Company>Testimony of Christ Mission</Company>
  <LinksUpToDate>false</LinksUpToDate>
  <SharedDoc>false</SharedDoc>
  <HyperlinkBase>www.ToChrist.org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H332 我寧願有耶穌 I’D RATHER HAVE JESUS</dc:title>
  <dc:subject>Hymnary 聖徒詩歌</dc:subject>
  <dc:creator>Rhea F. Miller</dc:creator>
  <cp:lastModifiedBy>Timothy Liang</cp:lastModifiedBy>
  <cp:revision>60</cp:revision>
  <dcterms:created xsi:type="dcterms:W3CDTF">2001-04-19T19:07:54Z</dcterms:created>
  <dcterms:modified xsi:type="dcterms:W3CDTF">2017-08-05T13:27:06Z</dcterms:modified>
</cp:coreProperties>
</file>